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7" r:id="rId4"/>
    <p:sldId id="256" r:id="rId5"/>
    <p:sldId id="257" r:id="rId6"/>
    <p:sldId id="258" r:id="rId7"/>
    <p:sldId id="260" r:id="rId8"/>
    <p:sldId id="263" r:id="rId9"/>
    <p:sldId id="259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ar-L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Haddad" userId="5e2009bb7937fca3" providerId="LiveId" clId="{A8A874DF-476F-4FD2-B33D-CB23FEBE2981}"/>
    <pc:docChg chg="custSel modSld">
      <pc:chgData name="Marie Haddad" userId="5e2009bb7937fca3" providerId="LiveId" clId="{A8A874DF-476F-4FD2-B33D-CB23FEBE2981}" dt="2025-03-25T22:15:54.900" v="1" actId="478"/>
      <pc:docMkLst>
        <pc:docMk/>
      </pc:docMkLst>
      <pc:sldChg chg="delSp modSp mod">
        <pc:chgData name="Marie Haddad" userId="5e2009bb7937fca3" providerId="LiveId" clId="{A8A874DF-476F-4FD2-B33D-CB23FEBE2981}" dt="2025-03-25T22:15:54.900" v="1" actId="478"/>
        <pc:sldMkLst>
          <pc:docMk/>
          <pc:sldMk cId="1939003019" sldId="261"/>
        </pc:sldMkLst>
        <pc:graphicFrameChg chg="del modGraphic">
          <ac:chgData name="Marie Haddad" userId="5e2009bb7937fca3" providerId="LiveId" clId="{A8A874DF-476F-4FD2-B33D-CB23FEBE2981}" dt="2025-03-25T22:15:54.900" v="1" actId="478"/>
          <ac:graphicFrameMkLst>
            <pc:docMk/>
            <pc:sldMk cId="1939003019" sldId="261"/>
            <ac:graphicFrameMk id="7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27/09/1446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73676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27/09/1446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01013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27/09/1446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82681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27/09/1446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271833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27/09/1446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90081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27/09/1446</a:t>
            </a:fld>
            <a:endParaRPr lang="ar-L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266002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27/09/1446</a:t>
            </a:fld>
            <a:endParaRPr lang="ar-L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203975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27/09/1446</a:t>
            </a:fld>
            <a:endParaRPr lang="ar-L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05719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27/09/1446</a:t>
            </a:fld>
            <a:endParaRPr lang="ar-L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36324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27/09/1446</a:t>
            </a:fld>
            <a:endParaRPr lang="ar-L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378061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L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49E5-6C1C-477D-AC8E-0C31CE2FD6BE}" type="datetimeFigureOut">
              <a:rPr lang="ar-LB" smtClean="0"/>
              <a:t>27/09/1446</a:t>
            </a:fld>
            <a:endParaRPr lang="ar-L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L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186128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L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L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49E5-6C1C-477D-AC8E-0C31CE2FD6BE}" type="datetimeFigureOut">
              <a:rPr lang="ar-LB" smtClean="0"/>
              <a:t>27/09/1446</a:t>
            </a:fld>
            <a:endParaRPr lang="ar-L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L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8F80-DE0C-44DF-978C-1E5C6D55A0E8}" type="slidenum">
              <a:rPr lang="ar-LB" smtClean="0"/>
              <a:t>‹#›</a:t>
            </a:fld>
            <a:endParaRPr lang="ar-LB"/>
          </a:p>
        </p:txBody>
      </p:sp>
    </p:spTree>
    <p:extLst>
      <p:ext uri="{BB962C8B-B14F-4D97-AF65-F5344CB8AC3E}">
        <p14:creationId xmlns:p14="http://schemas.microsoft.com/office/powerpoint/2010/main" val="65587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L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banese flag backgroun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" b="7561"/>
          <a:stretch/>
        </p:blipFill>
        <p:spPr bwMode="auto">
          <a:xfrm>
            <a:off x="0" y="-64680"/>
            <a:ext cx="12192000" cy="69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Aurelia- SSCC Bick 2016---2022\Organisation 2021-2022\Documents administratifs 2021-2022\Logo 2021-2022\logo-arabe-bleu-nui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393" y="273729"/>
            <a:ext cx="2861945" cy="1033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07065" y="2305562"/>
            <a:ext cx="3515706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المحور ا</a:t>
            </a:r>
            <a:r>
              <a:rPr lang="ar-LB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لثّالث</a:t>
            </a:r>
            <a:r>
              <a:rPr lang="ar-SA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L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بلادي موطني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وحوش آلية تقضم الجبال: الكسارات تضع لبنان على شفير التصحّر!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76" y="535577"/>
            <a:ext cx="7965438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2233" y="5316583"/>
            <a:ext cx="9559027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600" dirty="0"/>
              <a:t>كسّارات تقتلعُ الصُّخورَ مِنَ الْجَبَلِ الْجَميل.</a:t>
            </a:r>
          </a:p>
        </p:txBody>
      </p:sp>
    </p:spTree>
    <p:extLst>
      <p:ext uri="{BB962C8B-B14F-4D97-AF65-F5344CB8AC3E}">
        <p14:creationId xmlns:p14="http://schemas.microsoft.com/office/powerpoint/2010/main" val="281222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زراعة الأشجار ودورها في وقف تغير المناخ والتخفيف من عواقبه | طقس العرب |  طقس العر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38" y="485185"/>
            <a:ext cx="80962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43547" y="5212080"/>
            <a:ext cx="4344459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600" dirty="0"/>
              <a:t>يَزْرَعونَ الْأشجار.</a:t>
            </a:r>
          </a:p>
        </p:txBody>
      </p:sp>
    </p:spTree>
    <p:extLst>
      <p:ext uri="{BB962C8B-B14F-4D97-AF65-F5344CB8AC3E}">
        <p14:creationId xmlns:p14="http://schemas.microsoft.com/office/powerpoint/2010/main" val="15465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57407" y="564764"/>
            <a:ext cx="3098925" cy="987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ar-SA" sz="5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قولنا والعمل:</a:t>
            </a:r>
            <a:endParaRPr lang="en-US" sz="5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3006" y="2088790"/>
            <a:ext cx="395332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/>
              <a:t>طبيعة بلادي مُتُنُوِّعة وَجميلة.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9530" y="3210141"/>
            <a:ext cx="723307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3200" dirty="0"/>
              <a:t>أحَتَرِمُها وَأُحافِظُ عَليْها وَأدعو الْآخرين لِلْمُحافَظة عَليها.</a:t>
            </a:r>
          </a:p>
        </p:txBody>
      </p:sp>
    </p:spTree>
    <p:extLst>
      <p:ext uri="{BB962C8B-B14F-4D97-AF65-F5344CB8AC3E}">
        <p14:creationId xmlns:p14="http://schemas.microsoft.com/office/powerpoint/2010/main" val="34401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3485" y="676187"/>
            <a:ext cx="5598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الدرس ال</a:t>
            </a:r>
            <a:r>
              <a:rPr lang="ar-LB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رّابع</a:t>
            </a:r>
            <a:r>
              <a:rPr lang="ar-SA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ar-SA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LB" sz="2800" dirty="0">
                <a:ea typeface="Calibri" panose="020F0502020204030204" pitchFamily="34" charset="0"/>
                <a:cs typeface="Times New Roman" panose="02020603050405020304" pitchFamily="18" charset="0"/>
              </a:rPr>
              <a:t>أحترم طبيعة بلادي </a:t>
            </a:r>
            <a:r>
              <a:rPr lang="ar-SA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ص </a:t>
            </a:r>
            <a:r>
              <a:rPr lang="ar-SA" sz="2800" dirty="0">
                <a:ea typeface="Calibri" panose="020F0502020204030204" pitchFamily="34" charset="0"/>
                <a:cs typeface="Times New Roman" panose="02020603050405020304" pitchFamily="18" charset="0"/>
              </a:rPr>
              <a:t>٤٤- ٤٥</a:t>
            </a:r>
            <a:endParaRPr lang="ar-LB" sz="2800" dirty="0"/>
          </a:p>
        </p:txBody>
      </p:sp>
      <p:pic>
        <p:nvPicPr>
          <p:cNvPr id="1030" name="Picture 6" descr="منطقة البياضة في جنوب لبنا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31" y="1446810"/>
            <a:ext cx="3646692" cy="208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بعقلي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44" y="4008316"/>
            <a:ext cx="4047287" cy="231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شلالات جزي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01" y="1446809"/>
            <a:ext cx="3388824" cy="193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4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al setting, Target with arrow, Vector... - Stock Illustration [64344483]  - PIX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0" b="9571"/>
          <a:stretch/>
        </p:blipFill>
        <p:spPr bwMode="auto">
          <a:xfrm>
            <a:off x="238480" y="732099"/>
            <a:ext cx="6794695" cy="583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305106" y="915463"/>
            <a:ext cx="2029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LB" sz="5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ألْأهداف</a:t>
            </a:r>
            <a:r>
              <a:rPr lang="ar-LB" sz="28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ar-LB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5577" y="3149360"/>
            <a:ext cx="7846423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ar-L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تعرّف إلى طبيعة بلد</a:t>
            </a:r>
            <a:r>
              <a:rPr lang="ar-L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</a:t>
            </a:r>
            <a:r>
              <a:rPr lang="ar-S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لبنان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LB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و</a:t>
            </a:r>
            <a:r>
              <a:rPr lang="ar-SA" sz="3600" dirty="0">
                <a:ea typeface="Calibri" panose="020F0502020204030204" pitchFamily="34" charset="0"/>
                <a:cs typeface="Times New Roman" panose="02020603050405020304" pitchFamily="18" charset="0"/>
              </a:rPr>
              <a:t> كيف </a:t>
            </a:r>
            <a:r>
              <a:rPr lang="ar-LB" sz="3600" dirty="0"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SA" sz="3600" dirty="0">
                <a:ea typeface="Calibri" panose="020F0502020204030204" pitchFamily="34" charset="0"/>
                <a:cs typeface="Times New Roman" panose="02020603050405020304" pitchFamily="18" charset="0"/>
              </a:rPr>
              <a:t>حافظ عليها.</a:t>
            </a:r>
            <a:endParaRPr lang="ar-LB" sz="3600" dirty="0"/>
          </a:p>
        </p:txBody>
      </p:sp>
    </p:spTree>
    <p:extLst>
      <p:ext uri="{BB962C8B-B14F-4D97-AF65-F5344CB8AC3E}">
        <p14:creationId xmlns:p14="http://schemas.microsoft.com/office/powerpoint/2010/main" val="382457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سهل البقاع (بعدسة &quot;لبنان 24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29" y="326571"/>
            <a:ext cx="904875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2880" y="4937759"/>
            <a:ext cx="2630848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600" dirty="0"/>
              <a:t>سهل الْبقاع</a:t>
            </a:r>
          </a:p>
        </p:txBody>
      </p:sp>
    </p:spTree>
    <p:extLst>
      <p:ext uri="{BB962C8B-B14F-4D97-AF65-F5344CB8AC3E}">
        <p14:creationId xmlns:p14="http://schemas.microsoft.com/office/powerpoint/2010/main" val="22601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إصابات جديدة بكورونا في شك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4" y="391886"/>
            <a:ext cx="11087808" cy="536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50573" y="5760720"/>
            <a:ext cx="7465505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600" dirty="0"/>
              <a:t>شاطئ وبحر شِكا في شمال لبنان</a:t>
            </a:r>
          </a:p>
        </p:txBody>
      </p:sp>
    </p:spTree>
    <p:extLst>
      <p:ext uri="{BB962C8B-B14F-4D97-AF65-F5344CB8AC3E}">
        <p14:creationId xmlns:p14="http://schemas.microsoft.com/office/powerpoint/2010/main" val="103419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janoubia.com/wp-content/uploads/2018/02/nahr-lkaleb-573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15" y="288335"/>
            <a:ext cx="5457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0331" y="3336336"/>
            <a:ext cx="3670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B" sz="4800" b="0" i="0" dirty="0">
                <a:solidFill>
                  <a:srgbClr val="464646"/>
                </a:solidFill>
                <a:effectLst/>
                <a:latin typeface="sky"/>
              </a:rPr>
              <a:t>نهر الْكلب</a:t>
            </a:r>
            <a:br>
              <a:rPr lang="ar-LB" sz="4800" dirty="0"/>
            </a:br>
            <a:endParaRPr lang="ar-LB" sz="4800" dirty="0"/>
          </a:p>
        </p:txBody>
      </p:sp>
      <p:pic>
        <p:nvPicPr>
          <p:cNvPr id="4100" name="Picture 4" descr="https://janoubia.com/wp-content/uploads/2018/02/zahrani-573x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2583077"/>
            <a:ext cx="5695406" cy="318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4960" y="576375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LB" sz="4800" b="0" i="0" dirty="0">
                <a:solidFill>
                  <a:srgbClr val="464646"/>
                </a:solidFill>
                <a:effectLst/>
                <a:latin typeface="sky"/>
              </a:rPr>
              <a:t>نهر الزّهراني</a:t>
            </a:r>
            <a:br>
              <a:rPr lang="ar-LB" sz="4800" dirty="0"/>
            </a:br>
            <a:br>
              <a:rPr lang="ar-LB" sz="4800" dirty="0"/>
            </a:br>
            <a:endParaRPr lang="ar-LB" sz="4800" dirty="0"/>
          </a:p>
        </p:txBody>
      </p:sp>
    </p:spTree>
    <p:extLst>
      <p:ext uri="{BB962C8B-B14F-4D97-AF65-F5344CB8AC3E}">
        <p14:creationId xmlns:p14="http://schemas.microsoft.com/office/powerpoint/2010/main" val="13649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محميات عربية...محمية أرز الشوف في لبنان ...غابات وجداول وأنهار وشلالات |  Agri2day / اجري تودا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72" y="406258"/>
            <a:ext cx="4664619" cy="31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03028" y="3511685"/>
            <a:ext cx="3670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B" sz="4800" dirty="0">
                <a:solidFill>
                  <a:srgbClr val="464646"/>
                </a:solidFill>
                <a:latin typeface="sky"/>
              </a:rPr>
              <a:t>غابة الْباروك</a:t>
            </a:r>
            <a:endParaRPr lang="ar-LB" sz="4800" dirty="0"/>
          </a:p>
        </p:txBody>
      </p:sp>
      <p:sp>
        <p:nvSpPr>
          <p:cNvPr id="6" name="Rectangle 5"/>
          <p:cNvSpPr/>
          <p:nvPr/>
        </p:nvSpPr>
        <p:spPr>
          <a:xfrm>
            <a:off x="1236616" y="5009559"/>
            <a:ext cx="3670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B" sz="4800" dirty="0">
                <a:solidFill>
                  <a:srgbClr val="464646"/>
                </a:solidFill>
                <a:latin typeface="sky"/>
              </a:rPr>
              <a:t>غابة الْأرز</a:t>
            </a:r>
            <a:endParaRPr lang="ar-LB" sz="4800" dirty="0"/>
          </a:p>
        </p:txBody>
      </p:sp>
      <p:pic>
        <p:nvPicPr>
          <p:cNvPr id="5130" name="Picture 10" descr="https://www.lebarmy.gov.lb/sites/default/files/styles/articledetail/public/mag-349-120.jpg?itok=G0MmqH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1371266"/>
            <a:ext cx="4751704" cy="329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8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جبل صنين - ويكيبيدي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38" y="258309"/>
            <a:ext cx="8415912" cy="369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51268" y="4347707"/>
            <a:ext cx="3670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B" sz="4800" dirty="0">
                <a:solidFill>
                  <a:srgbClr val="464646"/>
                </a:solidFill>
                <a:latin typeface="sky"/>
              </a:rPr>
              <a:t>جبل صنّين</a:t>
            </a:r>
            <a:endParaRPr lang="ar-LB" sz="4800" dirty="0"/>
          </a:p>
        </p:txBody>
      </p:sp>
    </p:spTree>
    <p:extLst>
      <p:ext uri="{BB962C8B-B14F-4D97-AF65-F5344CB8AC3E}">
        <p14:creationId xmlns:p14="http://schemas.microsoft.com/office/powerpoint/2010/main" val="28782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سهل البقاع (بعدسة &quot;لبنان 24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793" y="372292"/>
            <a:ext cx="472108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5 إصابات جديدة بكورونا في شكا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" y="372292"/>
            <a:ext cx="4532243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janoubia.com/wp-content/uploads/2018/02/zahrani-573x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49" y="3095897"/>
            <a:ext cx="4122199" cy="230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5273" y="5590903"/>
            <a:ext cx="7095212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LB" sz="5600" dirty="0"/>
              <a:t>طَبيعَةُ بِلادي مُتَنَوِّعة وخَضْراء</a:t>
            </a:r>
          </a:p>
        </p:txBody>
      </p:sp>
    </p:spTree>
    <p:extLst>
      <p:ext uri="{BB962C8B-B14F-4D97-AF65-F5344CB8AC3E}">
        <p14:creationId xmlns:p14="http://schemas.microsoft.com/office/powerpoint/2010/main" val="356444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83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sky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Marie Haddad</cp:lastModifiedBy>
  <cp:revision>6</cp:revision>
  <dcterms:created xsi:type="dcterms:W3CDTF">2022-12-03T07:07:09Z</dcterms:created>
  <dcterms:modified xsi:type="dcterms:W3CDTF">2025-03-25T22:16:02Z</dcterms:modified>
</cp:coreProperties>
</file>